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6" r:id="rId2"/>
    <p:sldId id="304" r:id="rId3"/>
    <p:sldId id="302" r:id="rId4"/>
    <p:sldId id="290" r:id="rId5"/>
    <p:sldId id="305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4D724-5AF8-4E0A-842F-F9D46902406E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B8C7F-D914-4EED-A65B-2331865EB7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829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D2F53-1A35-6845-355F-9BDBB3E6D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576A53-8AAA-B065-90F7-9668CC880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C5AE41E-5306-7FE8-CEF1-2123395CF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Korte uitleg wie wat doet.</a:t>
            </a:r>
          </a:p>
          <a:p>
            <a:r>
              <a:rPr lang="nl-NL"/>
              <a:t>Benadruk dat melder geef telefoontjes meer kan plegen, of appjes versturen. De melder gaat reanimeren met telefoon op luidspreker voor de instructies.</a:t>
            </a:r>
            <a:br>
              <a:rPr lang="nl-NL"/>
            </a:br>
            <a:r>
              <a:rPr lang="nl-NL"/>
              <a:t>De meldkamer waarschuwt alle anderen.</a:t>
            </a:r>
          </a:p>
          <a:p>
            <a:endParaRPr lang="nl-NL"/>
          </a:p>
          <a:p>
            <a:r>
              <a:rPr lang="nl-NL"/>
              <a:t>Leg uit dat de buurman altijd sneller is als de hulpdiensten.</a:t>
            </a:r>
          </a:p>
          <a:p>
            <a:endParaRPr lang="nl-NL"/>
          </a:p>
          <a:p>
            <a:r>
              <a:rPr lang="nl-NL"/>
              <a:t>Leg uit dat de politie en Brandweer er soms eerder kunnen zijn omdat ze in de buurt waren.</a:t>
            </a:r>
          </a:p>
          <a:p>
            <a:r>
              <a:rPr lang="nl-NL"/>
              <a:t>Werk samen met de Brandweer en Politie.</a:t>
            </a:r>
          </a:p>
          <a:p>
            <a:endParaRPr lang="nl-NL"/>
          </a:p>
          <a:p>
            <a:r>
              <a:rPr lang="nl-NL"/>
              <a:t>Er zijn ook meerdere dingen te doen;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Huisdier opvangen,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Familie opvangen,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Ruimte maken voor het ambulancepersoneel,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/>
              <a:t>Trap leeg maken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/>
              <a:t>Tafel verplaatsen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/>
              <a:t>Bloemen, planten verzetten,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/>
              <a:t>Meer licht aan doen,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err="1"/>
              <a:t>Enz</a:t>
            </a:r>
            <a:endParaRPr lang="nl-NL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err="1"/>
              <a:t>Enz</a:t>
            </a:r>
            <a:endParaRPr lang="nl-NL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B71B708-2028-E617-FAF8-66889FB5B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B8C7F-D914-4EED-A65B-2331865EB74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982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2E9D3-F14E-0DB2-4C0A-CA5AD377E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ECC74EB-8A63-C3CA-1FB4-087F37D2C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36DCF3-46B4-3E97-DB07-AD885A3BF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Filmpje start automatisch</a:t>
            </a:r>
          </a:p>
          <a:p>
            <a:r>
              <a:rPr lang="nl-NL"/>
              <a:t>Duur 1 minuut 16 seconde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0F9919-BC89-AD8B-30B9-4535B0BA6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B8C7F-D914-4EED-A65B-2331865EB74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8116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2E9D3-F14E-0DB2-4C0A-CA5AD377E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ECC74EB-8A63-C3CA-1FB4-087F37D2C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36DCF3-46B4-3E97-DB07-AD885A3BF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Korte uitleg wie wat doet.</a:t>
            </a:r>
          </a:p>
          <a:p>
            <a:r>
              <a:rPr lang="nl-NL" dirty="0"/>
              <a:t>Benadruk dat melder geef telefoontjes meer kan plegen, of appjes versturen. De melder gaat reanimeren met telefoon op luidspreker voor de instructies.</a:t>
            </a:r>
            <a:br>
              <a:rPr lang="nl-NL" dirty="0"/>
            </a:br>
            <a:r>
              <a:rPr lang="nl-NL" dirty="0"/>
              <a:t>De meldkamer waarschuwt alle anderen.</a:t>
            </a:r>
          </a:p>
          <a:p>
            <a:endParaRPr lang="nl-NL" dirty="0"/>
          </a:p>
          <a:p>
            <a:r>
              <a:rPr lang="nl-NL" dirty="0"/>
              <a:t>Leg uit dat de buurman altijd sneller is als de hulpdiensten.</a:t>
            </a:r>
          </a:p>
          <a:p>
            <a:endParaRPr lang="nl-NL" dirty="0"/>
          </a:p>
          <a:p>
            <a:r>
              <a:rPr lang="nl-NL" dirty="0"/>
              <a:t>Leg uit dat de politie en Brandweer er soms eerder kunnen zijn omdat ze in de buurt waren.</a:t>
            </a:r>
          </a:p>
          <a:p>
            <a:r>
              <a:rPr lang="nl-NL" dirty="0"/>
              <a:t>Werk samen met de Brandweer en Politie.</a:t>
            </a:r>
          </a:p>
          <a:p>
            <a:endParaRPr lang="nl-NL" dirty="0"/>
          </a:p>
          <a:p>
            <a:r>
              <a:rPr lang="nl-NL" dirty="0"/>
              <a:t>Er zijn ook meerdere dingen te doen;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Huisdier opvangen,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Familie opvangen,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Ruimte maken voor het ambulancepersoneel,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Trap leeg maken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Tafel verplaatsen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Bloemen, planten verzetten,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dirty="0"/>
              <a:t>Meer licht aan doen,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dirty="0" err="1"/>
              <a:t>Enz</a:t>
            </a:r>
            <a:endParaRPr lang="nl-NL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dirty="0" err="1"/>
              <a:t>Enz</a:t>
            </a:r>
            <a:endParaRPr lang="nl-NL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0F9919-BC89-AD8B-30B9-4535B0BA6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B8C7F-D914-4EED-A65B-2331865EB74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3688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Aanmelden </a:t>
            </a:r>
          </a:p>
          <a:p>
            <a:r>
              <a:rPr lang="nl-NL"/>
              <a:t>Diploma van RSS voldoet.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B8C7F-D914-4EED-A65B-2331865EB74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0802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2E9D3-F14E-0DB2-4C0A-CA5AD377E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ECC74EB-8A63-C3CA-1FB4-087F37D2C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36DCF3-46B4-3E97-DB07-AD885A3BF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Extra filmpje van 6 minuten, stap voor stap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0F9919-BC89-AD8B-30B9-4535B0BA6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B8C7F-D914-4EED-A65B-2331865EB74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0863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voettekst 3">
            <a:extLst>
              <a:ext uri="{FF2B5EF4-FFF2-40B4-BE49-F238E27FC236}">
                <a16:creationId xmlns:a16="http://schemas.microsoft.com/office/drawing/2014/main" id="{5FD5E8B5-6F94-7019-DC20-839E832A1629}"/>
              </a:ext>
            </a:extLst>
          </p:cNvPr>
          <p:cNvSpPr txBox="1">
            <a:spLocks/>
          </p:cNvSpPr>
          <p:nvPr userDrawn="1"/>
        </p:nvSpPr>
        <p:spPr>
          <a:xfrm>
            <a:off x="4495800" y="195103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346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2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436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q3f9aZJgr0?start=7&amp;feature=oembed" TargetMode="Externa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qoYtdmARkg?feature=oembed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86B60-3D9B-DB5E-5906-D2A5E931F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>
            <a:extLst>
              <a:ext uri="{FF2B5EF4-FFF2-40B4-BE49-F238E27FC236}">
                <a16:creationId xmlns:a16="http://schemas.microsoft.com/office/drawing/2014/main" id="{C210CF19-CCA8-37FD-B6B7-544B96006426}"/>
              </a:ext>
            </a:extLst>
          </p:cNvPr>
          <p:cNvSpPr txBox="1"/>
          <p:nvPr/>
        </p:nvSpPr>
        <p:spPr>
          <a:xfrm>
            <a:off x="0" y="61730"/>
            <a:ext cx="1219199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0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2EEA8E4-5B10-F8AD-429D-EB6076D6CBEB}"/>
              </a:ext>
            </a:extLst>
          </p:cNvPr>
          <p:cNvSpPr txBox="1"/>
          <p:nvPr/>
        </p:nvSpPr>
        <p:spPr>
          <a:xfrm>
            <a:off x="1" y="418959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Melding van Harstilstand</a:t>
            </a:r>
          </a:p>
        </p:txBody>
      </p:sp>
    </p:spTree>
    <p:extLst>
      <p:ext uri="{BB962C8B-B14F-4D97-AF65-F5344CB8AC3E}">
        <p14:creationId xmlns:p14="http://schemas.microsoft.com/office/powerpoint/2010/main" val="346951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B5EDD-A869-8154-A61B-8D3C2803A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HartslagNu - Word burgerhulpverlener en help levens redden!">
            <a:hlinkClick r:id="" action="ppaction://media"/>
            <a:extLst>
              <a:ext uri="{FF2B5EF4-FFF2-40B4-BE49-F238E27FC236}">
                <a16:creationId xmlns:a16="http://schemas.microsoft.com/office/drawing/2014/main" id="{2D43B85F-0854-9671-49C2-78FF424EF7B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53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3B5EDD-A869-8154-A61B-8D3C2803A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2D05D00B-9BA3-C305-DACA-16D918E9B3E3}"/>
              </a:ext>
            </a:extLst>
          </p:cNvPr>
          <p:cNvSpPr txBox="1"/>
          <p:nvPr/>
        </p:nvSpPr>
        <p:spPr>
          <a:xfrm>
            <a:off x="577100" y="1044674"/>
            <a:ext cx="11561391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tabLst>
                <a:tab pos="3848100" algn="r"/>
              </a:tabLst>
            </a:pPr>
            <a:r>
              <a:rPr lang="nl-NL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gebeurt er na een 112-melding van iemand met een hartstilstand</a:t>
            </a:r>
            <a:endParaRPr lang="nl-NL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030C8FE-DFD7-873B-5679-7E05FB8121D2}"/>
              </a:ext>
            </a:extLst>
          </p:cNvPr>
          <p:cNvSpPr txBox="1"/>
          <p:nvPr/>
        </p:nvSpPr>
        <p:spPr>
          <a:xfrm>
            <a:off x="577100" y="588457"/>
            <a:ext cx="84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Burgerhulpverlening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8965BCA-6119-9A1C-07CC-A29D29333D51}"/>
              </a:ext>
            </a:extLst>
          </p:cNvPr>
          <p:cNvSpPr txBox="1"/>
          <p:nvPr/>
        </p:nvSpPr>
        <p:spPr>
          <a:xfrm>
            <a:off x="572779" y="1589743"/>
            <a:ext cx="1766051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tabLst>
                <a:tab pos="3848100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Beller 	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3DEFCC6-AE8D-6225-5FB8-5AECF119A1FC}"/>
              </a:ext>
            </a:extLst>
          </p:cNvPr>
          <p:cNvSpPr txBox="1"/>
          <p:nvPr/>
        </p:nvSpPr>
        <p:spPr>
          <a:xfrm>
            <a:off x="2369274" y="1589743"/>
            <a:ext cx="1571625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tabLst>
                <a:tab pos="3848100" algn="r"/>
              </a:tabLst>
            </a:pPr>
            <a:endParaRPr lang="nl-NL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tabLst>
                <a:tab pos="3848100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alarmeert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68700AF-C15D-5895-DD00-E577C7E1C03B}"/>
              </a:ext>
            </a:extLst>
          </p:cNvPr>
          <p:cNvSpPr txBox="1"/>
          <p:nvPr/>
        </p:nvSpPr>
        <p:spPr>
          <a:xfrm>
            <a:off x="4054186" y="1615866"/>
            <a:ext cx="8137814" cy="4640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tabLst>
                <a:tab pos="7800975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meteen met reanimeren op en met instructie van 112</a:t>
            </a:r>
          </a:p>
          <a:p>
            <a:pPr marL="342900" indent="-342900" defTabSz="1795463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6543675" algn="r"/>
                <a:tab pos="7534275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ambulances	</a:t>
            </a:r>
          </a:p>
          <a:p>
            <a:pPr marL="342900" indent="-342900" defTabSz="1795463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6543675" algn="r"/>
                <a:tab pos="7534275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first-</a:t>
            </a:r>
            <a:r>
              <a:rPr lang="nl-NL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responders</a:t>
            </a: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reanimatiezorg</a:t>
            </a:r>
          </a:p>
          <a:p>
            <a:pPr marL="809625" indent="-342900" defTabSz="1795463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3944938" algn="l"/>
                <a:tab pos="6543675" algn="r"/>
                <a:tab pos="7534275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Burgerhulpverleners	2 direct naar incident</a:t>
            </a:r>
          </a:p>
          <a:p>
            <a:pPr defTabSz="1795463">
              <a:lnSpc>
                <a:spcPct val="150000"/>
              </a:lnSpc>
              <a:tabLst>
                <a:tab pos="3944938" algn="l"/>
                <a:tab pos="6543675" algn="r"/>
                <a:tab pos="7534275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3 via AED naar incident</a:t>
            </a:r>
          </a:p>
          <a:p>
            <a:pPr marL="723900" indent="-342900" defTabSz="1795463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3590925" algn="l"/>
                <a:tab pos="6543675" algn="r"/>
                <a:tab pos="7534275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Brandweer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543675" algn="r"/>
                <a:tab pos="7534275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Politie</a:t>
            </a:r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ABCDF127-E89B-B973-4FF7-D0067037553E}"/>
              </a:ext>
            </a:extLst>
          </p:cNvPr>
          <p:cNvSpPr/>
          <p:nvPr/>
        </p:nvSpPr>
        <p:spPr>
          <a:xfrm>
            <a:off x="1635227" y="2029101"/>
            <a:ext cx="2418959" cy="1881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2715773E-A938-A3F5-F506-19CC4D68CA0D}"/>
              </a:ext>
            </a:extLst>
          </p:cNvPr>
          <p:cNvSpPr/>
          <p:nvPr/>
        </p:nvSpPr>
        <p:spPr>
          <a:xfrm>
            <a:off x="2200863" y="2753203"/>
            <a:ext cx="218154" cy="1881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CE830830-3B93-A3AA-F961-14DA0F79F21E}"/>
              </a:ext>
            </a:extLst>
          </p:cNvPr>
          <p:cNvSpPr/>
          <p:nvPr/>
        </p:nvSpPr>
        <p:spPr>
          <a:xfrm>
            <a:off x="3841976" y="2748849"/>
            <a:ext cx="218154" cy="1881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6781AB3-3ED6-6615-B755-E1859830BB7C}"/>
              </a:ext>
            </a:extLst>
          </p:cNvPr>
          <p:cNvSpPr txBox="1"/>
          <p:nvPr/>
        </p:nvSpPr>
        <p:spPr>
          <a:xfrm>
            <a:off x="474618" y="2306093"/>
            <a:ext cx="1766051" cy="716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tabLst>
                <a:tab pos="3848100" algn="r"/>
              </a:tabLst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Meldkamer</a:t>
            </a:r>
          </a:p>
        </p:txBody>
      </p:sp>
    </p:spTree>
    <p:extLst>
      <p:ext uri="{BB962C8B-B14F-4D97-AF65-F5344CB8AC3E}">
        <p14:creationId xmlns:p14="http://schemas.microsoft.com/office/powerpoint/2010/main" val="294668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431B35-E8E6-72F3-40F3-9AA738E5A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B3AFA0-0F30-B00F-6CDD-C9035017458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322369"/>
            <a:ext cx="12023447" cy="10130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Aanmelden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468A956-1349-DBCC-A404-C8F818EA884E}"/>
              </a:ext>
            </a:extLst>
          </p:cNvPr>
          <p:cNvSpPr txBox="1"/>
          <p:nvPr/>
        </p:nvSpPr>
        <p:spPr>
          <a:xfrm>
            <a:off x="0" y="1322369"/>
            <a:ext cx="12192000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nl-NL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direct op Hartslagnu.nl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17445A3-D6A5-C3BF-4735-AAA749CB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405" y="3496565"/>
            <a:ext cx="2488281" cy="300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5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B5EDD-A869-8154-A61B-8D3C2803A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media 2" title="VRH - Reanimatie-instructie verpleegkundig centralisten (2016)">
            <a:hlinkClick r:id="" action="ppaction://media"/>
            <a:extLst>
              <a:ext uri="{FF2B5EF4-FFF2-40B4-BE49-F238E27FC236}">
                <a16:creationId xmlns:a16="http://schemas.microsoft.com/office/drawing/2014/main" id="{5EADAE5D-9973-A418-5E14-C88F907749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5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313</Words>
  <Application>Microsoft Office PowerPoint</Application>
  <PresentationFormat>Breedbeeld</PresentationFormat>
  <Paragraphs>65</Paragraphs>
  <Slides>5</Slides>
  <Notes>5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Aptos</vt:lpstr>
      <vt:lpstr>Arial</vt:lpstr>
      <vt:lpstr>Kantoorthema</vt:lpstr>
      <vt:lpstr>PowerPoint-presentatie</vt:lpstr>
      <vt:lpstr>PowerPoint-presentatie</vt:lpstr>
      <vt:lpstr>PowerPoint-presentatie</vt:lpstr>
      <vt:lpstr>Aanmelden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Enk Schuytgraaf Arnhem</dc:title>
  <dc:creator>willem heerschop</dc:creator>
  <cp:lastModifiedBy>Andrew van Eck</cp:lastModifiedBy>
  <cp:revision>7</cp:revision>
  <dcterms:created xsi:type="dcterms:W3CDTF">2025-01-03T10:12:20Z</dcterms:created>
  <dcterms:modified xsi:type="dcterms:W3CDTF">2026-09-16T17:03:17Z</dcterms:modified>
</cp:coreProperties>
</file>